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2" r:id="rId5"/>
    <p:sldId id="264" r:id="rId6"/>
    <p:sldId id="265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gif>
</file>

<file path=ppt/media/image5.jpe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AFCF4-80C4-4976-9127-7D39570621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DCDEC1-48F6-435C-994E-FBF58DEB5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1535F-EC59-4389-8B44-E39F00EB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E2CBD0-8297-4129-931F-7F9C5F4C8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9CA4E-1BA4-41C7-A4AF-0C4C5410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05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996CA-E392-4212-9FC8-9A12579C1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B069F4-777F-4497-A55D-2E4FB225C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62844-2101-4F94-B7B4-B1FDA098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57B5C-E7E6-4406-9291-A200E5D5F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0CCF9B-4ED5-4FAF-97FC-1B937FF3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984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C881FF-13BE-4DB8-A6CB-F1575F23B9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5A6CBB-267B-4995-8522-9D3938F02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E91651-DDC4-4A55-BEA5-33D0E28A3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060A66-4300-4E99-80AB-FBF329F51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61389D-1817-40BC-925C-7E5AC652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618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FC98B-2B86-4E9E-A7A6-DBF37BD01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0D037-4879-4147-89F5-35A5AEB93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6BAB7-627E-4FF1-89FB-A6F93419C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7F835-3504-4226-A9F2-604A8E962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3BDE25-0CB5-4D8A-A1DA-E8F31B30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184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D372D-C42F-4C55-A41B-93D4F00C9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63E552-5204-4B94-AD7A-4617804AFC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70710-CE48-45B4-BAA2-32861C6CE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8F9F1D-635A-4D26-A882-584BFE927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74F49C-ACB7-4A38-B539-3C446CCE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2190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99369-665D-49FC-A046-3884762573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2D591-9CE1-45C6-A306-2A848ECA80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38158-B0B1-4F93-83A4-4CF5185810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C3A5-7423-45CB-A40F-1F50D8E30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6B6B66-17A9-4D09-9950-7B9110624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039878-AF2A-4344-85AA-FAC2F3E92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1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D44BF-F33A-4F9F-B49E-31DC35D0F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6B960-619B-4CA7-B070-1306D71B7B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4455FE-3107-4D10-81E0-ED2ADD9DDD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6C867B-A7F2-484D-8F40-B922C8EA36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7A717-C727-4EEA-93BE-857DA527E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0EB5E5-B2DD-4F9B-B0B4-4C40D9AA6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C55C0-05A1-49D1-8D73-D6B5164AF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1CAD3F-A72B-41CA-A72F-1D9F0F0E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329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8CB6F-A23D-470B-97F4-3D820D239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D8B78-379F-478C-9267-8CEB6F4AE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B4343E-BCD7-418B-9BBF-C733B7DF0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BF3EC-2D42-493D-8313-BBE2BAA6A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993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047850-4D28-4F0F-BCD3-57D451381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A1F25-2D3F-4AA0-B8CF-A2E7D21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F062A0-2F88-4134-9C21-3551520A6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28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C5AAB-E26E-40CF-85A0-FDAA5B958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68F52D-2724-4F22-826A-E2CE8C27D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C296E0-252F-4FF0-8070-3FCAD85BB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68A5B3-1856-4FD4-8479-A50C606B4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E3B69F-733D-43E0-8994-AADC43BC7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34C7DC-8E18-410A-B8C9-78A98057F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1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20FA6-C2F9-45A7-90BE-1D4C335F0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C99D8F-8AD8-4DE0-83FF-31513A1A0E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408C4-E798-4E15-A907-86858CE9FE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E3CDC9-A4A3-401F-9ABC-E28A784F5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7F3349-4C95-433B-83F6-022DA961C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05982-DEE3-43C2-BD2A-3A9B8EC94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41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F5DA79-B31E-46A3-91C3-E273010CC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3C988-CEA4-45EC-B591-B5A8C4BC1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8F7F3-4506-49E7-97F5-05AF9F7902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DCD59A-EEE5-4A06-BDCF-8BAB67D7E9B6}" type="datetimeFigureOut">
              <a:rPr lang="en-US" smtClean="0"/>
              <a:t>4/19/2019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CE599-38D8-4E44-882E-D54D5E7973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ACCEB5-9E6D-4503-A8EB-00F14759DB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EC5D5-C9FC-452A-87A2-AE1BE3BFA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689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2F153-8BAE-4B22-B880-ABDF09D0C5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-430212"/>
            <a:ext cx="9144000" cy="2387600"/>
          </a:xfrm>
        </p:spPr>
        <p:txBody>
          <a:bodyPr/>
          <a:lstStyle/>
          <a:p>
            <a:r>
              <a:rPr lang="en-US" dirty="0"/>
              <a:t>Ball Collision Project Midpoint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88E4B-7888-4152-B0D5-A9E96D61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97113"/>
            <a:ext cx="9144000" cy="1655762"/>
          </a:xfrm>
        </p:spPr>
        <p:txBody>
          <a:bodyPr/>
          <a:lstStyle/>
          <a:p>
            <a:r>
              <a:rPr lang="en-US" dirty="0"/>
              <a:t>By: Jeremiah Hsieh</a:t>
            </a:r>
          </a:p>
        </p:txBody>
      </p:sp>
      <p:pic>
        <p:nvPicPr>
          <p:cNvPr id="6146" name="Picture 2" descr="Image result for ball collision physics gif">
            <a:extLst>
              <a:ext uri="{FF2B5EF4-FFF2-40B4-BE49-F238E27FC236}">
                <a16:creationId xmlns:a16="http://schemas.microsoft.com/office/drawing/2014/main" id="{7B7BD399-5961-4A19-A29E-1511D4BF84D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7226" y="3535955"/>
            <a:ext cx="2786062" cy="28648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81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D0A45-85EE-4145-B2AF-4E5C43EB3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D7B7D-26B1-4455-BB92-356E24131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Perfectly elastic ball collision physics (2d/3d)</a:t>
            </a:r>
          </a:p>
          <a:p>
            <a:r>
              <a:rPr lang="en-US" dirty="0"/>
              <a:t>Current status: </a:t>
            </a:r>
          </a:p>
          <a:p>
            <a:pPr lvl="1"/>
            <a:r>
              <a:rPr lang="en-US" dirty="0"/>
              <a:t>2d perfect elastic balls mostly done</a:t>
            </a:r>
          </a:p>
          <a:p>
            <a:pPr lvl="1"/>
            <a:r>
              <a:rPr lang="en-US" dirty="0"/>
              <a:t>block/ball spawning</a:t>
            </a:r>
          </a:p>
          <a:p>
            <a:pPr lvl="1"/>
            <a:r>
              <a:rPr lang="en-US" dirty="0"/>
              <a:t>Block collision</a:t>
            </a:r>
          </a:p>
        </p:txBody>
      </p:sp>
      <p:pic>
        <p:nvPicPr>
          <p:cNvPr id="1026" name="Picture 2" descr="Image result for ball collision">
            <a:extLst>
              <a:ext uri="{FF2B5EF4-FFF2-40B4-BE49-F238E27FC236}">
                <a16:creationId xmlns:a16="http://schemas.microsoft.com/office/drawing/2014/main" id="{F3147C4B-2768-4982-8097-89A99D6E66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8002" y="1825625"/>
            <a:ext cx="3286125" cy="465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0787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7A2B6-EB9E-45BA-AE45-7954E4F8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555EE-3F78-4C9C-A890-24EC56CB1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Newtonian physics </a:t>
            </a:r>
          </a:p>
          <a:p>
            <a:r>
              <a:rPr lang="en-US" dirty="0"/>
              <a:t>2d: manual render/equations and/or libraries (mostly </a:t>
            </a:r>
            <a:r>
              <a:rPr lang="en-US" dirty="0" err="1"/>
              <a:t>pygame</a:t>
            </a:r>
            <a:r>
              <a:rPr lang="en-US" dirty="0"/>
              <a:t>)</a:t>
            </a:r>
          </a:p>
          <a:p>
            <a:r>
              <a:rPr lang="en-US" dirty="0"/>
              <a:t>3d: unity/blender (not done)</a:t>
            </a:r>
          </a:p>
          <a:p>
            <a:r>
              <a:rPr lang="en-US" dirty="0"/>
              <a:t>https://en.wikipedia.org/wiki/Elastic_collision</a:t>
            </a:r>
          </a:p>
        </p:txBody>
      </p:sp>
      <p:pic>
        <p:nvPicPr>
          <p:cNvPr id="3074" name="Picture 2" descr="Image result for 2d drawing circle python">
            <a:extLst>
              <a:ext uri="{FF2B5EF4-FFF2-40B4-BE49-F238E27FC236}">
                <a16:creationId xmlns:a16="http://schemas.microsoft.com/office/drawing/2014/main" id="{1828C33F-6A6B-4B52-BCA6-3BD81FB7C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0825" y="3873323"/>
            <a:ext cx="5162549" cy="2851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ball collision equations">
            <a:extLst>
              <a:ext uri="{FF2B5EF4-FFF2-40B4-BE49-F238E27FC236}">
                <a16:creationId xmlns:a16="http://schemas.microsoft.com/office/drawing/2014/main" id="{1EE51808-5FA8-49B1-8D33-74BB12EBC0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36" y="4881563"/>
            <a:ext cx="5334000" cy="1295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46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CD221-CC63-43D3-831B-5AD4BDD1D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Main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92035-2667-4C64-A810-87CC0613EC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main parts</a:t>
            </a:r>
          </a:p>
          <a:p>
            <a:pPr lvl="1"/>
            <a:r>
              <a:rPr lang="en-US" dirty="0"/>
              <a:t>UI for inputting values (# balls, speed, etc.)</a:t>
            </a:r>
          </a:p>
          <a:p>
            <a:pPr lvl="1"/>
            <a:r>
              <a:rPr lang="en-US" dirty="0"/>
              <a:t>ball behavior physics calculator (using above values)</a:t>
            </a:r>
          </a:p>
          <a:p>
            <a:pPr lvl="1"/>
            <a:r>
              <a:rPr lang="en-US" dirty="0"/>
              <a:t>Graphics renderer (using above values)</a:t>
            </a:r>
          </a:p>
          <a:p>
            <a:pPr lvl="1"/>
            <a:endParaRPr lang="en-US" dirty="0"/>
          </a:p>
          <a:p>
            <a:r>
              <a:rPr lang="en-US" dirty="0"/>
              <a:t>Parts 2 and 3 mostly done</a:t>
            </a:r>
          </a:p>
          <a:p>
            <a:r>
              <a:rPr lang="en-US" dirty="0"/>
              <a:t>Part 1 currently only key presses</a:t>
            </a:r>
          </a:p>
        </p:txBody>
      </p:sp>
      <p:pic>
        <p:nvPicPr>
          <p:cNvPr id="7170" name="Picture 2" descr="Image result for ball collision physics">
            <a:extLst>
              <a:ext uri="{FF2B5EF4-FFF2-40B4-BE49-F238E27FC236}">
                <a16:creationId xmlns:a16="http://schemas.microsoft.com/office/drawing/2014/main" id="{55FCEA41-6F1A-4560-8941-A34599C20F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624" y="3241872"/>
            <a:ext cx="5457825" cy="3070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613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4D288-5E1D-4077-8D0A-EE78F75BB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</p:spPr>
        <p:txBody>
          <a:bodyPr>
            <a:normAutofit/>
          </a:bodyPr>
          <a:lstStyle/>
          <a:p>
            <a:r>
              <a:rPr lang="en-US" dirty="0"/>
              <a:t>Plan and Milestone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7D19F-F400-4B40-9E24-D33933CDF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127029" cy="3785419"/>
          </a:xfrm>
        </p:spPr>
        <p:txBody>
          <a:bodyPr>
            <a:normAutofit/>
          </a:bodyPr>
          <a:lstStyle/>
          <a:p>
            <a:r>
              <a:rPr lang="en-US" dirty="0"/>
              <a:t>Order of ease in implementation </a:t>
            </a:r>
          </a:p>
          <a:p>
            <a:pPr lvl="1"/>
            <a:r>
              <a:rPr lang="en-US" dirty="0"/>
              <a:t>UI</a:t>
            </a:r>
          </a:p>
          <a:p>
            <a:pPr lvl="1"/>
            <a:r>
              <a:rPr lang="en-US" dirty="0"/>
              <a:t>Physics calculator</a:t>
            </a:r>
          </a:p>
          <a:p>
            <a:pPr lvl="1"/>
            <a:r>
              <a:rPr lang="en-US" dirty="0"/>
              <a:t>Rendering images</a:t>
            </a:r>
          </a:p>
          <a:p>
            <a:r>
              <a:rPr lang="en-US" dirty="0"/>
              <a:t>2d seems simpler, 3d if needed</a:t>
            </a:r>
          </a:p>
          <a:p>
            <a:r>
              <a:rPr lang="en-US" dirty="0"/>
              <a:t>2 parts by midpoint</a:t>
            </a:r>
          </a:p>
        </p:txBody>
      </p:sp>
      <p:pic>
        <p:nvPicPr>
          <p:cNvPr id="9220" name="Picture 4" descr="Image result for 2d vs 3d ball collision">
            <a:extLst>
              <a:ext uri="{FF2B5EF4-FFF2-40B4-BE49-F238E27FC236}">
                <a16:creationId xmlns:a16="http://schemas.microsoft.com/office/drawing/2014/main" id="{AA2CD036-8F55-43F3-9500-F2B72791CA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r="14835" b="-4"/>
          <a:stretch/>
        </p:blipFill>
        <p:spPr bwMode="auto">
          <a:xfrm>
            <a:off x="6090613" y="640082"/>
            <a:ext cx="5461724" cy="5577837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3197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67ADB-BEC8-406D-84D8-877E3C1C3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E5339-CBCB-425B-974E-43BEC5D014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 how to:</a:t>
            </a:r>
          </a:p>
          <a:p>
            <a:pPr lvl="1"/>
            <a:r>
              <a:rPr lang="en-US" dirty="0"/>
              <a:t> render objects</a:t>
            </a:r>
          </a:p>
          <a:p>
            <a:pPr lvl="1"/>
            <a:r>
              <a:rPr lang="en-US" dirty="0"/>
              <a:t> edge collision detection</a:t>
            </a:r>
          </a:p>
          <a:p>
            <a:pPr lvl="1"/>
            <a:r>
              <a:rPr lang="en-US" dirty="0"/>
              <a:t> physics emulation</a:t>
            </a:r>
          </a:p>
          <a:p>
            <a:pPr lvl="1"/>
            <a:endParaRPr lang="en-US" dirty="0"/>
          </a:p>
          <a:p>
            <a:r>
              <a:rPr lang="en-US" dirty="0"/>
              <a:t>Moving forward</a:t>
            </a:r>
          </a:p>
          <a:p>
            <a:pPr lvl="1"/>
            <a:r>
              <a:rPr lang="en-US" dirty="0"/>
              <a:t>Fix collision errors</a:t>
            </a:r>
          </a:p>
          <a:p>
            <a:pPr lvl="1"/>
            <a:r>
              <a:rPr lang="en-US" dirty="0"/>
              <a:t>Add box collision</a:t>
            </a:r>
          </a:p>
          <a:p>
            <a:pPr lvl="1"/>
            <a:r>
              <a:rPr lang="en-US" dirty="0"/>
              <a:t>Add more menu/mouse interaction </a:t>
            </a:r>
          </a:p>
          <a:p>
            <a:pPr lvl="1"/>
            <a:r>
              <a:rPr lang="en-US" dirty="0"/>
              <a:t>See how difficult 3d conversion is</a:t>
            </a:r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E3EF137A-E4A5-447C-8234-C56CDD92A1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35741" y="1490153"/>
            <a:ext cx="4018059" cy="5002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205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176</Words>
  <Application>Microsoft Office PowerPoint</Application>
  <PresentationFormat>Widescreen</PresentationFormat>
  <Paragraphs>39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Ball Collision Project Midpoint</vt:lpstr>
      <vt:lpstr>Overview</vt:lpstr>
      <vt:lpstr>References</vt:lpstr>
      <vt:lpstr>Main Idea</vt:lpstr>
      <vt:lpstr>Plan and Milestone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Ball Collision Project Midpoint</dc:title>
  <dc:creator>Hsieh, Jeremiah</dc:creator>
  <cp:lastModifiedBy>Hsieh, Jeremiah</cp:lastModifiedBy>
  <cp:revision>6</cp:revision>
  <dcterms:created xsi:type="dcterms:W3CDTF">2019-04-18T02:20:25Z</dcterms:created>
  <dcterms:modified xsi:type="dcterms:W3CDTF">2019-04-19T18:11:29Z</dcterms:modified>
</cp:coreProperties>
</file>

<file path=docProps/thumbnail.jpeg>
</file>